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8"/>
  </p:notesMasterIdLst>
  <p:sldIdLst>
    <p:sldId id="268" r:id="rId3"/>
    <p:sldId id="269" r:id="rId4"/>
    <p:sldId id="270" r:id="rId5"/>
    <p:sldId id="271" r:id="rId6"/>
    <p:sldId id="272" r:id="rId7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 snapToGrid="0">
      <p:cViewPr varScale="1">
        <p:scale>
          <a:sx n="139" d="100"/>
          <a:sy n="139" d="100"/>
        </p:scale>
        <p:origin x="132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407102" y="1905000"/>
            <a:ext cx="6343650" cy="4171950"/>
            <a:chOff x="1407102" y="1905000"/>
            <a:chExt cx="6343650" cy="4171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7102" y="1905000"/>
              <a:ext cx="6343650" cy="417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Arrow Connector 4"/>
            <p:cNvCxnSpPr/>
            <p:nvPr/>
          </p:nvCxnSpPr>
          <p:spPr>
            <a:xfrm>
              <a:off x="2483643" y="3157537"/>
              <a:ext cx="0" cy="10668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0440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1258222" y="1570182"/>
            <a:ext cx="6768177" cy="4479636"/>
            <a:chOff x="1258222" y="1570182"/>
            <a:chExt cx="6768177" cy="4479636"/>
          </a:xfrm>
        </p:grpSpPr>
        <p:grpSp>
          <p:nvGrpSpPr>
            <p:cNvPr id="49" name="Group 48"/>
            <p:cNvGrpSpPr/>
            <p:nvPr/>
          </p:nvGrpSpPr>
          <p:grpSpPr>
            <a:xfrm>
              <a:off x="1858008" y="1801089"/>
              <a:ext cx="2219036" cy="3635433"/>
              <a:chOff x="1987318" y="1801089"/>
              <a:chExt cx="2219036" cy="3635433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3520554" y="5060600"/>
                <a:ext cx="685800" cy="36576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520554" y="2087969"/>
                <a:ext cx="685800" cy="73152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520554" y="4277173"/>
                <a:ext cx="685800" cy="731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3520554" y="2521525"/>
                <a:ext cx="685800" cy="1828800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3520554" y="1801089"/>
                <a:ext cx="685800" cy="365760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520554" y="4705002"/>
                <a:ext cx="685800" cy="731520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987318" y="2521525"/>
                <a:ext cx="685800" cy="1828800"/>
              </a:xfrm>
              <a:prstGeom prst="rect">
                <a:avLst/>
              </a:prstGeom>
              <a:noFill/>
              <a:ln w="28575">
                <a:solidFill>
                  <a:srgbClr val="FFC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>
                <a:off x="2842836" y="3435925"/>
                <a:ext cx="5080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V="1">
                <a:off x="2819515" y="1983969"/>
                <a:ext cx="526472" cy="52647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2819515" y="4440381"/>
                <a:ext cx="531321" cy="52924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/>
            <p:cNvGrpSpPr/>
            <p:nvPr/>
          </p:nvGrpSpPr>
          <p:grpSpPr>
            <a:xfrm>
              <a:off x="5202956" y="1790927"/>
              <a:ext cx="2219036" cy="3635433"/>
              <a:chOff x="5078266" y="1801089"/>
              <a:chExt cx="2219036" cy="3635433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5078266" y="4168087"/>
                <a:ext cx="685800" cy="18288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6611502" y="5363370"/>
                <a:ext cx="685800" cy="73152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611502" y="2124545"/>
                <a:ext cx="685800" cy="36576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6611502" y="4168087"/>
                <a:ext cx="685800" cy="18288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6611502" y="2521525"/>
                <a:ext cx="685800" cy="1828800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6611502" y="1801089"/>
                <a:ext cx="685800" cy="365760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6611502" y="4705002"/>
                <a:ext cx="685800" cy="731520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5078266" y="2521525"/>
                <a:ext cx="685800" cy="1828800"/>
              </a:xfrm>
              <a:prstGeom prst="rect">
                <a:avLst/>
              </a:prstGeom>
              <a:noFill/>
              <a:ln w="28575">
                <a:solidFill>
                  <a:srgbClr val="FFC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9" name="Straight Arrow Connector 38"/>
              <p:cNvCxnSpPr/>
              <p:nvPr/>
            </p:nvCxnSpPr>
            <p:spPr>
              <a:xfrm>
                <a:off x="5933784" y="3435925"/>
                <a:ext cx="50800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flipV="1">
                <a:off x="5910463" y="1983969"/>
                <a:ext cx="526472" cy="52647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5910463" y="4440381"/>
                <a:ext cx="531321" cy="52924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Rectangle 42"/>
            <p:cNvSpPr/>
            <p:nvPr/>
          </p:nvSpPr>
          <p:spPr>
            <a:xfrm>
              <a:off x="1258222" y="1570182"/>
              <a:ext cx="6768177" cy="44796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" name="Straight Connector 46"/>
            <p:cNvCxnSpPr>
              <a:stCxn id="43" idx="0"/>
              <a:endCxn id="43" idx="2"/>
            </p:cNvCxnSpPr>
            <p:nvPr/>
          </p:nvCxnSpPr>
          <p:spPr>
            <a:xfrm>
              <a:off x="4642311" y="1570182"/>
              <a:ext cx="0" cy="44796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1600544" y="5526598"/>
              <a:ext cx="2733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Time = 0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931407" y="5526598"/>
              <a:ext cx="2733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Time = 10</a:t>
              </a: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711200" y="554182"/>
            <a:ext cx="4491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Please do not delete this.</a:t>
            </a:r>
          </a:p>
        </p:txBody>
      </p:sp>
    </p:spTree>
    <p:extLst>
      <p:ext uri="{BB962C8B-B14F-4D97-AF65-F5344CB8AC3E}">
        <p14:creationId xmlns:p14="http://schemas.microsoft.com/office/powerpoint/2010/main" val="2182601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873760" y="2436552"/>
            <a:ext cx="7473142" cy="1945178"/>
            <a:chOff x="873760" y="2436552"/>
            <a:chExt cx="7473142" cy="1945178"/>
          </a:xfrm>
        </p:grpSpPr>
        <p:sp>
          <p:nvSpPr>
            <p:cNvPr id="4" name="Rectangle 3"/>
            <p:cNvSpPr/>
            <p:nvPr/>
          </p:nvSpPr>
          <p:spPr>
            <a:xfrm>
              <a:off x="873760" y="2436552"/>
              <a:ext cx="2801390" cy="194517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Alveolar Air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3675150" y="2436552"/>
              <a:ext cx="640080" cy="19451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US" dirty="0"/>
                <a:t>Water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4315230" y="2436552"/>
              <a:ext cx="665018" cy="19451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US" dirty="0"/>
                <a:t>Barrier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4980248" y="2436552"/>
              <a:ext cx="3366654" cy="194517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Blood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79353" y="3874653"/>
              <a:ext cx="594360" cy="374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</a:t>
              </a:r>
              <a:r>
                <a:rPr lang="en-US" baseline="-25000" dirty="0"/>
                <a:t>O</a:t>
              </a:r>
              <a:r>
                <a:rPr lang="en-US" baseline="-40000" dirty="0"/>
                <a:t>2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98010" y="3874653"/>
              <a:ext cx="594360" cy="374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[O</a:t>
              </a:r>
              <a:r>
                <a:rPr lang="en-US" baseline="-25000" dirty="0"/>
                <a:t>2</a:t>
              </a:r>
              <a:r>
                <a:rPr lang="en-US" dirty="0"/>
                <a:t>]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50559" y="3877423"/>
              <a:ext cx="594360" cy="374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[O</a:t>
              </a:r>
              <a:r>
                <a:rPr lang="en-US" baseline="-25000" dirty="0"/>
                <a:t>2</a:t>
              </a:r>
              <a:r>
                <a:rPr lang="en-US" dirty="0"/>
                <a:t>]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30322" y="3874651"/>
              <a:ext cx="20026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[O</a:t>
              </a:r>
              <a:r>
                <a:rPr lang="en-US" baseline="-25000" dirty="0"/>
                <a:t>2</a:t>
              </a:r>
              <a:r>
                <a:rPr lang="en-US" dirty="0"/>
                <a:t>] + Bound O</a:t>
              </a:r>
              <a:r>
                <a:rPr lang="en-US" baseline="-25000" dirty="0"/>
                <a:t>2</a:t>
              </a:r>
              <a:endParaRPr lang="en-US" dirty="0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3029527" y="2519679"/>
              <a:ext cx="2521528" cy="58743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Alveolar Diffusion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163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435429" y="2273044"/>
            <a:ext cx="7136673" cy="3779413"/>
            <a:chOff x="435429" y="2273044"/>
            <a:chExt cx="7136673" cy="3779413"/>
          </a:xfrm>
        </p:grpSpPr>
        <p:sp>
          <p:nvSpPr>
            <p:cNvPr id="4" name="Rectangle 3"/>
            <p:cNvSpPr/>
            <p:nvPr/>
          </p:nvSpPr>
          <p:spPr>
            <a:xfrm>
              <a:off x="435429" y="2307771"/>
              <a:ext cx="2629988" cy="3744686"/>
            </a:xfrm>
            <a:prstGeom prst="rect">
              <a:avLst/>
            </a:prstGeom>
            <a:solidFill>
              <a:srgbClr val="FFB3B5"/>
            </a:solidFill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065418" y="2307771"/>
              <a:ext cx="1584960" cy="374468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646022" y="2307771"/>
              <a:ext cx="1645920" cy="3744686"/>
            </a:xfrm>
            <a:prstGeom prst="rect">
              <a:avLst/>
            </a:prstGeom>
            <a:solidFill>
              <a:srgbClr val="FA6E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291942" y="2273044"/>
              <a:ext cx="1280160" cy="374468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065418" y="2307771"/>
              <a:ext cx="4506684" cy="3744686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Left-Right Arrow 8"/>
            <p:cNvSpPr/>
            <p:nvPr/>
          </p:nvSpPr>
          <p:spPr>
            <a:xfrm>
              <a:off x="1343298" y="5398650"/>
              <a:ext cx="5029200" cy="548640"/>
            </a:xfrm>
            <a:prstGeom prst="left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Perfusion Limited Diffusion</a:t>
              </a:r>
            </a:p>
          </p:txBody>
        </p:sp>
        <p:sp>
          <p:nvSpPr>
            <p:cNvPr id="12" name="Left-Right Arrow 11"/>
            <p:cNvSpPr/>
            <p:nvPr/>
          </p:nvSpPr>
          <p:spPr>
            <a:xfrm>
              <a:off x="3896623" y="4872971"/>
              <a:ext cx="210312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Facilitated Diffusion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42257" y="2481942"/>
              <a:ext cx="2216331" cy="41801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Blood Compartment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39588" y="2481942"/>
              <a:ext cx="3657600" cy="41801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Tissue Compartment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65418" y="3065417"/>
              <a:ext cx="15849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Extracellular Fluid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650378" y="3065417"/>
              <a:ext cx="164592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Intracellular Fluid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291942" y="3065417"/>
              <a:ext cx="128016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/>
                <a:t>Parenchyma</a:t>
              </a:r>
            </a:p>
          </p:txBody>
        </p:sp>
        <p:sp>
          <p:nvSpPr>
            <p:cNvPr id="21" name="Left-Right Arrow 20"/>
            <p:cNvSpPr/>
            <p:nvPr/>
          </p:nvSpPr>
          <p:spPr>
            <a:xfrm>
              <a:off x="2024712" y="4243304"/>
              <a:ext cx="182880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Instant Diffusion</a:t>
              </a:r>
            </a:p>
          </p:txBody>
        </p:sp>
        <p:sp>
          <p:nvSpPr>
            <p:cNvPr id="22" name="Left-Right Arrow 21"/>
            <p:cNvSpPr/>
            <p:nvPr/>
          </p:nvSpPr>
          <p:spPr>
            <a:xfrm>
              <a:off x="2024712" y="3596747"/>
              <a:ext cx="182880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Active Transport</a:t>
              </a:r>
            </a:p>
          </p:txBody>
        </p:sp>
        <p:sp>
          <p:nvSpPr>
            <p:cNvPr id="25" name="Left-Right Arrow 24"/>
            <p:cNvSpPr/>
            <p:nvPr/>
          </p:nvSpPr>
          <p:spPr>
            <a:xfrm>
              <a:off x="3896623" y="3580493"/>
              <a:ext cx="182880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Active Transport</a:t>
              </a:r>
            </a:p>
          </p:txBody>
        </p:sp>
        <p:sp>
          <p:nvSpPr>
            <p:cNvPr id="26" name="Left-Right Arrow 25"/>
            <p:cNvSpPr/>
            <p:nvPr/>
          </p:nvSpPr>
          <p:spPr>
            <a:xfrm>
              <a:off x="3896623" y="4226732"/>
              <a:ext cx="182880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Instant Diffusion</a:t>
              </a:r>
            </a:p>
          </p:txBody>
        </p:sp>
        <p:sp>
          <p:nvSpPr>
            <p:cNvPr id="27" name="Left-Right Arrow 26"/>
            <p:cNvSpPr/>
            <p:nvPr/>
          </p:nvSpPr>
          <p:spPr>
            <a:xfrm>
              <a:off x="1754778" y="4889861"/>
              <a:ext cx="2103120" cy="548640"/>
            </a:xfrm>
            <a:prstGeom prst="left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Facilitated Diffusion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524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233E3C3-3C33-77B0-0203-36FB960D14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76350"/>
            <a:ext cx="3229670" cy="194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4661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6235</TotalTime>
  <Words>56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Office Theme</vt:lpstr>
      <vt:lpstr>BioGears Team PPT Template_2014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228</cp:revision>
  <cp:lastPrinted>2014-09-04T18:48:26Z</cp:lastPrinted>
  <dcterms:created xsi:type="dcterms:W3CDTF">2014-09-02T19:13:20Z</dcterms:created>
  <dcterms:modified xsi:type="dcterms:W3CDTF">2024-02-29T23:33:20Z</dcterms:modified>
</cp:coreProperties>
</file>