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20" y="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099F037-A975-4EDE-9532-B36B833F0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1932" y="0"/>
            <a:ext cx="40601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0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and silver fire extinguisher on a white surface&#10;&#10;Description automatically generated with low confidence">
            <a:extLst>
              <a:ext uri="{FF2B5EF4-FFF2-40B4-BE49-F238E27FC236}">
                <a16:creationId xmlns:a16="http://schemas.microsoft.com/office/drawing/2014/main" id="{6809AF4F-C5C4-4318-8C95-C6ADC75F24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19150"/>
            <a:ext cx="3810000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254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Russler ARA/SED</dc:creator>
  <cp:lastModifiedBy>Jeff Webb</cp:lastModifiedBy>
  <cp:revision>33</cp:revision>
  <dcterms:created xsi:type="dcterms:W3CDTF">2006-08-16T00:00:00Z</dcterms:created>
  <dcterms:modified xsi:type="dcterms:W3CDTF">2021-09-16T12:53:58Z</dcterms:modified>
</cp:coreProperties>
</file>