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</p:sldMasterIdLst>
  <p:notesMasterIdLst>
    <p:notesMasterId r:id="rId5"/>
  </p:notesMasterIdLst>
  <p:sldIdLst>
    <p:sldId id="256" r:id="rId3"/>
    <p:sldId id="257" r:id="rId4"/>
  </p:sldIdLst>
  <p:sldSz cx="9144000" cy="6858000" type="screen4x3"/>
  <p:notesSz cx="6996113" cy="92821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7C80"/>
    <a:srgbClr val="FFEB9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2" autoAdjust="0"/>
    <p:restoredTop sz="94664" autoAdjust="0"/>
  </p:normalViewPr>
  <p:slideViewPr>
    <p:cSldViewPr>
      <p:cViewPr varScale="1">
        <p:scale>
          <a:sx n="128" d="100"/>
          <a:sy n="128" d="100"/>
        </p:scale>
        <p:origin x="-1098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media/image1.png>
</file>

<file path=ppt/media/image2.png>
</file>

<file path=ppt/media/image3.png>
</file>

<file path=ppt/media/image4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62400" y="0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B126BB8-5932-4ACC-8CD5-328D9DA138C9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79513" y="696913"/>
            <a:ext cx="4638675" cy="3479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0088" y="4408488"/>
            <a:ext cx="5595937" cy="41767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16975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62400" y="8816975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EE9A71-B8D6-467E-9737-A447651972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6920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5164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6646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04650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410098" y="4547070"/>
            <a:ext cx="2337798" cy="583374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  <a:latin typeface="Arial"/>
                <a:cs typeface="Arial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date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-8466" y="0"/>
            <a:ext cx="9178882" cy="2167467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Rectangle 7"/>
          <p:cNvSpPr/>
          <p:nvPr userDrawn="1"/>
        </p:nvSpPr>
        <p:spPr>
          <a:xfrm>
            <a:off x="0" y="2167468"/>
            <a:ext cx="9180577" cy="255236"/>
          </a:xfrm>
          <a:prstGeom prst="rect">
            <a:avLst/>
          </a:prstGeom>
          <a:solidFill>
            <a:srgbClr val="4BB04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Title Placeholder 11"/>
          <p:cNvSpPr>
            <a:spLocks noGrp="1"/>
          </p:cNvSpPr>
          <p:nvPr>
            <p:ph type="title" hasCustomPrompt="1"/>
          </p:nvPr>
        </p:nvSpPr>
        <p:spPr>
          <a:xfrm>
            <a:off x="1371600" y="3707448"/>
            <a:ext cx="6637867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sz="3200"/>
            </a:lvl1pPr>
          </a:lstStyle>
          <a:p>
            <a:r>
              <a:rPr lang="en-US" dirty="0" smtClean="0"/>
              <a:t>Click to edit title</a:t>
            </a:r>
            <a:endParaRPr lang="en-US" dirty="0"/>
          </a:p>
        </p:txBody>
      </p:sp>
      <p:pic>
        <p:nvPicPr>
          <p:cNvPr id="2" name="Picture 1" descr="biogears_WTlogov02.png"/>
          <p:cNvPicPr>
            <a:picLocks noChangeAspect="1"/>
          </p:cNvPicPr>
          <p:nvPr userDrawn="1"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9700" y="1111775"/>
            <a:ext cx="5747896" cy="12855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2257988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3798" y="1403772"/>
            <a:ext cx="8671971" cy="4789239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40812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6523753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29816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090" y="1535113"/>
            <a:ext cx="4330298" cy="639762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090" y="2174875"/>
            <a:ext cx="433029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327708" cy="639762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32770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149937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583600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744036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8730"/>
            <a:ext cx="3008313" cy="933761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768730"/>
            <a:ext cx="5111750" cy="5624825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702492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454585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94956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578753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929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5899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26632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27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920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57822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355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image" Target="../media/image2.png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16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9AFD63-10BD-4598-9E1E-9FFECB76D2D7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432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-1" y="6487054"/>
            <a:ext cx="9160933" cy="381000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24" name="Rectangle 7"/>
          <p:cNvSpPr>
            <a:spLocks noChangeArrowheads="1"/>
          </p:cNvSpPr>
          <p:nvPr/>
        </p:nvSpPr>
        <p:spPr bwMode="auto">
          <a:xfrm rot="16200000">
            <a:off x="7945439" y="4993213"/>
            <a:ext cx="22733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Copyright </a:t>
            </a:r>
            <a:r>
              <a:rPr lang="en-US" sz="600" dirty="0" smtClean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2014. </a:t>
            </a: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All rights reserved. Applied </a:t>
            </a:r>
            <a:r>
              <a:rPr lang="en-US" sz="600" dirty="0" err="1" smtClean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ReArch</a:t>
            </a:r>
            <a:r>
              <a:rPr lang="en-US" sz="600" dirty="0" smtClean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 </a:t>
            </a: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Associates, Inc.</a:t>
            </a:r>
          </a:p>
        </p:txBody>
      </p:sp>
      <p:sp>
        <p:nvSpPr>
          <p:cNvPr id="25" name="Rectangle 34"/>
          <p:cNvSpPr>
            <a:spLocks noChangeArrowheads="1"/>
          </p:cNvSpPr>
          <p:nvPr/>
        </p:nvSpPr>
        <p:spPr bwMode="auto">
          <a:xfrm>
            <a:off x="0" y="6468004"/>
            <a:ext cx="9144000" cy="17462"/>
          </a:xfrm>
          <a:prstGeom prst="rect">
            <a:avLst/>
          </a:prstGeom>
          <a:solidFill>
            <a:srgbClr val="4BB04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  <a:latin typeface="Arial" pitchFamily="-108" charset="0"/>
              <a:ea typeface="ＭＳ Ｐゴシック" pitchFamily="-106" charset="-128"/>
              <a:cs typeface="ＭＳ Ｐゴシック" pitchFamily="-106" charset="-128"/>
            </a:endParaRPr>
          </a:p>
        </p:txBody>
      </p:sp>
      <p:sp>
        <p:nvSpPr>
          <p:cNvPr id="26" name="Text Placeholder 9"/>
          <p:cNvSpPr>
            <a:spLocks noGrp="1"/>
          </p:cNvSpPr>
          <p:nvPr>
            <p:ph type="body" idx="1"/>
          </p:nvPr>
        </p:nvSpPr>
        <p:spPr>
          <a:xfrm>
            <a:off x="183444" y="1397000"/>
            <a:ext cx="8760356" cy="48683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7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8" name="Rectangle 27"/>
          <p:cNvSpPr/>
          <p:nvPr/>
        </p:nvSpPr>
        <p:spPr>
          <a:xfrm>
            <a:off x="-8467" y="1"/>
            <a:ext cx="9171433" cy="510556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pic>
        <p:nvPicPr>
          <p:cNvPr id="30" name="Picture 29" descr="ARA_Logo_white_2010.png"/>
          <p:cNvPicPr>
            <a:picLocks noChangeAspect="1"/>
          </p:cNvPicPr>
          <p:nvPr/>
        </p:nvPicPr>
        <p:blipFill>
          <a:blip r:embed="rId11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94351" y="6503986"/>
            <a:ext cx="892588" cy="342159"/>
          </a:xfrm>
          <a:prstGeom prst="rect">
            <a:avLst/>
          </a:prstGeom>
        </p:spPr>
      </p:pic>
      <p:sp>
        <p:nvSpPr>
          <p:cNvPr id="10" name="Rectangle 12"/>
          <p:cNvSpPr>
            <a:spLocks noChangeArrowheads="1"/>
          </p:cNvSpPr>
          <p:nvPr/>
        </p:nvSpPr>
        <p:spPr bwMode="auto">
          <a:xfrm>
            <a:off x="183444" y="6548438"/>
            <a:ext cx="3048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fld id="{6EDD5FD9-64F1-4545-B9DF-61B5A2906508}" type="slidenum">
              <a:rPr lang="en-US" sz="1000">
                <a:solidFill>
                  <a:prstClr val="white"/>
                </a:solidFill>
                <a:ea typeface="Calibri" pitchFamily="-111" charset="0"/>
                <a:cs typeface="Calibri" pitchFamily="-111" charset="0"/>
              </a:rPr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 sz="1000" dirty="0">
              <a:solidFill>
                <a:prstClr val="white"/>
              </a:solidFill>
              <a:ea typeface="Calibri" pitchFamily="-111" charset="0"/>
              <a:cs typeface="Calibri" pitchFamily="-111" charset="0"/>
            </a:endParaRPr>
          </a:p>
        </p:txBody>
      </p:sp>
      <p:pic>
        <p:nvPicPr>
          <p:cNvPr id="11" name="Picture 10" descr="biogears_WTlogov02.png"/>
          <p:cNvPicPr>
            <a:picLocks noChangeAspect="1"/>
          </p:cNvPicPr>
          <p:nvPr/>
        </p:nvPicPr>
        <p:blipFill>
          <a:blip r:embed="rId1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38102"/>
            <a:ext cx="2057400" cy="4601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676972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</p:sldLayoutIdLst>
  <p:txStyles>
    <p:titleStyle>
      <a:lvl1pPr algn="ctr" defTabSz="457200" rtl="0" eaLnBrk="1" latinLnBrk="0" hangingPunct="1">
        <a:spcBef>
          <a:spcPct val="0"/>
        </a:spcBef>
        <a:buNone/>
        <a:defRPr sz="2800" b="1" kern="1200">
          <a:solidFill>
            <a:srgbClr val="001F4B"/>
          </a:solidFill>
          <a:latin typeface="Arial"/>
          <a:ea typeface="+mj-ea"/>
          <a:cs typeface="Arial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rgbClr val="001F4B"/>
          </a:solidFill>
          <a:latin typeface="Arial"/>
          <a:ea typeface="+mn-ea"/>
          <a:cs typeface="Arial"/>
        </a:defRPr>
      </a:lvl1pPr>
      <a:lvl2pPr marL="800100" indent="-3429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rgbClr val="001F4B"/>
          </a:solidFill>
          <a:latin typeface="Arial"/>
          <a:ea typeface="+mn-ea"/>
          <a:cs typeface="Arial"/>
        </a:defRPr>
      </a:lvl2pPr>
      <a:lvl3pPr marL="1200150" indent="-285750" algn="l" defTabSz="457200" rtl="0" eaLnBrk="1" latinLnBrk="0" hangingPunct="1">
        <a:spcBef>
          <a:spcPct val="20000"/>
        </a:spcBef>
        <a:buFont typeface="Arial"/>
        <a:buChar char="•"/>
        <a:defRPr sz="1800" kern="1200">
          <a:solidFill>
            <a:srgbClr val="001F4B"/>
          </a:solidFill>
          <a:latin typeface="Arial"/>
          <a:ea typeface="+mn-ea"/>
          <a:cs typeface="Arial"/>
        </a:defRPr>
      </a:lvl3pPr>
      <a:lvl4pPr marL="1657350" indent="-285750" algn="l" defTabSz="457200" rtl="0" eaLnBrk="1" latinLnBrk="0" hangingPunct="1">
        <a:spcBef>
          <a:spcPct val="20000"/>
        </a:spcBef>
        <a:buFont typeface="Arial"/>
        <a:buChar char="•"/>
        <a:defRPr sz="1600" kern="1200">
          <a:solidFill>
            <a:srgbClr val="001F4B"/>
          </a:solidFill>
          <a:latin typeface="Arial"/>
          <a:ea typeface="+mn-ea"/>
          <a:cs typeface="Arial"/>
        </a:defRPr>
      </a:lvl4pPr>
      <a:lvl5pPr marL="2114550" indent="-285750" algn="l" defTabSz="457200" rtl="0" eaLnBrk="1" latinLnBrk="0" hangingPunct="1">
        <a:spcBef>
          <a:spcPct val="20000"/>
        </a:spcBef>
        <a:buFont typeface="Arial"/>
        <a:buChar char="•"/>
        <a:defRPr sz="1600" kern="1200">
          <a:solidFill>
            <a:srgbClr val="001F4B"/>
          </a:solidFill>
          <a:latin typeface="Arial"/>
          <a:ea typeface="+mn-ea"/>
          <a:cs typeface="Aria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4.w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73157506"/>
              </p:ext>
            </p:extLst>
          </p:nvPr>
        </p:nvGraphicFramePr>
        <p:xfrm>
          <a:off x="300038" y="1450975"/>
          <a:ext cx="3219450" cy="22479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1" name="Equation" r:id="rId3" imgW="2145960" imgH="1498320" progId="Equation.DSMT4">
                  <p:embed/>
                </p:oleObj>
              </mc:Choice>
              <mc:Fallback>
                <p:oleObj name="Equation" r:id="rId3" imgW="2145960" imgH="1498320" progId="Equation.DSMT4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00038" y="1450975"/>
                        <a:ext cx="3219450" cy="22479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55877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Straight Connector 5"/>
          <p:cNvCxnSpPr>
            <a:endCxn id="7" idx="2"/>
          </p:cNvCxnSpPr>
          <p:nvPr/>
        </p:nvCxnSpPr>
        <p:spPr>
          <a:xfrm>
            <a:off x="3321804" y="1562100"/>
            <a:ext cx="259596" cy="0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Oval 6"/>
          <p:cNvSpPr/>
          <p:nvPr/>
        </p:nvSpPr>
        <p:spPr>
          <a:xfrm>
            <a:off x="3581400" y="1485900"/>
            <a:ext cx="152400" cy="152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Oval 10"/>
          <p:cNvSpPr/>
          <p:nvPr/>
        </p:nvSpPr>
        <p:spPr>
          <a:xfrm>
            <a:off x="2133600" y="1485900"/>
            <a:ext cx="152400" cy="152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Oval 11"/>
          <p:cNvSpPr/>
          <p:nvPr/>
        </p:nvSpPr>
        <p:spPr>
          <a:xfrm>
            <a:off x="2133600" y="2904641"/>
            <a:ext cx="152400" cy="152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5" name="Oval 14"/>
          <p:cNvSpPr/>
          <p:nvPr/>
        </p:nvSpPr>
        <p:spPr>
          <a:xfrm>
            <a:off x="5031783" y="1485900"/>
            <a:ext cx="152400" cy="152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6" name="Oval 15"/>
          <p:cNvSpPr/>
          <p:nvPr/>
        </p:nvSpPr>
        <p:spPr>
          <a:xfrm>
            <a:off x="5032429" y="2904641"/>
            <a:ext cx="152400" cy="152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4" name="Oval 23"/>
          <p:cNvSpPr/>
          <p:nvPr/>
        </p:nvSpPr>
        <p:spPr>
          <a:xfrm>
            <a:off x="3583015" y="2904641"/>
            <a:ext cx="152400" cy="152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25" name="Straight Connector 24"/>
          <p:cNvCxnSpPr>
            <a:stCxn id="7" idx="6"/>
          </p:cNvCxnSpPr>
          <p:nvPr/>
        </p:nvCxnSpPr>
        <p:spPr>
          <a:xfrm>
            <a:off x="3733800" y="1562100"/>
            <a:ext cx="266055" cy="0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>
            <a:stCxn id="11" idx="6"/>
          </p:cNvCxnSpPr>
          <p:nvPr/>
        </p:nvCxnSpPr>
        <p:spPr>
          <a:xfrm>
            <a:off x="2286000" y="1562100"/>
            <a:ext cx="273804" cy="0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>
            <a:endCxn id="15" idx="2"/>
          </p:cNvCxnSpPr>
          <p:nvPr/>
        </p:nvCxnSpPr>
        <p:spPr>
          <a:xfrm>
            <a:off x="4761855" y="1562100"/>
            <a:ext cx="269928" cy="0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>
            <a:endCxn id="12" idx="0"/>
          </p:cNvCxnSpPr>
          <p:nvPr/>
        </p:nvCxnSpPr>
        <p:spPr>
          <a:xfrm>
            <a:off x="2209800" y="2667000"/>
            <a:ext cx="0" cy="237641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/>
          <p:cNvCxnSpPr>
            <a:stCxn id="11" idx="4"/>
          </p:cNvCxnSpPr>
          <p:nvPr/>
        </p:nvCxnSpPr>
        <p:spPr>
          <a:xfrm>
            <a:off x="2209800" y="1638300"/>
            <a:ext cx="0" cy="266700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/>
          <p:cNvCxnSpPr/>
          <p:nvPr/>
        </p:nvCxnSpPr>
        <p:spPr>
          <a:xfrm>
            <a:off x="3658569" y="1638300"/>
            <a:ext cx="646" cy="266700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/>
          <p:cNvCxnSpPr/>
          <p:nvPr/>
        </p:nvCxnSpPr>
        <p:spPr>
          <a:xfrm>
            <a:off x="3659215" y="2667000"/>
            <a:ext cx="0" cy="237641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Rectangle 56"/>
          <p:cNvSpPr/>
          <p:nvPr/>
        </p:nvSpPr>
        <p:spPr>
          <a:xfrm>
            <a:off x="5715000" y="1675108"/>
            <a:ext cx="1981200" cy="121920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b="1" dirty="0" smtClean="0">
                <a:solidFill>
                  <a:prstClr val="black"/>
                </a:solidFill>
              </a:rPr>
              <a:t>Legend:</a:t>
            </a:r>
          </a:p>
          <a:p>
            <a:pPr indent="457200"/>
            <a:r>
              <a:rPr lang="en-US" dirty="0" smtClean="0">
                <a:solidFill>
                  <a:prstClr val="black"/>
                </a:solidFill>
              </a:rPr>
              <a:t>Compartment</a:t>
            </a:r>
            <a:endParaRPr lang="en-US" dirty="0" smtClean="0">
              <a:solidFill>
                <a:prstClr val="black"/>
              </a:solidFill>
            </a:endParaRPr>
          </a:p>
          <a:p>
            <a:pPr indent="457200"/>
            <a:r>
              <a:rPr lang="en-US" dirty="0" smtClean="0">
                <a:solidFill>
                  <a:prstClr val="black"/>
                </a:solidFill>
              </a:rPr>
              <a:t>Link</a:t>
            </a:r>
            <a:endParaRPr lang="en-US" dirty="0" smtClean="0">
              <a:solidFill>
                <a:prstClr val="black"/>
              </a:solidFill>
            </a:endParaRPr>
          </a:p>
          <a:p>
            <a:pPr indent="457200"/>
            <a:r>
              <a:rPr lang="en-US" dirty="0" smtClean="0">
                <a:solidFill>
                  <a:prstClr val="black"/>
                </a:solidFill>
              </a:rPr>
              <a:t>Flow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60" name="Oval 59"/>
          <p:cNvSpPr/>
          <p:nvPr/>
        </p:nvSpPr>
        <p:spPr>
          <a:xfrm>
            <a:off x="5931654" y="2056108"/>
            <a:ext cx="152400" cy="152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61" name="Straight Connector 60"/>
          <p:cNvCxnSpPr/>
          <p:nvPr/>
        </p:nvCxnSpPr>
        <p:spPr>
          <a:xfrm flipH="1">
            <a:off x="5939403" y="2391904"/>
            <a:ext cx="153692" cy="0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Down Arrow 4"/>
          <p:cNvSpPr/>
          <p:nvPr/>
        </p:nvSpPr>
        <p:spPr>
          <a:xfrm>
            <a:off x="2095500" y="1905000"/>
            <a:ext cx="228600" cy="747132"/>
          </a:xfrm>
          <a:prstGeom prst="downArrow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33" name="Straight Connector 32"/>
          <p:cNvCxnSpPr>
            <a:stCxn id="12" idx="6"/>
          </p:cNvCxnSpPr>
          <p:nvPr/>
        </p:nvCxnSpPr>
        <p:spPr>
          <a:xfrm>
            <a:off x="2286000" y="2980841"/>
            <a:ext cx="273804" cy="0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>
            <a:off x="3321804" y="2980841"/>
            <a:ext cx="259596" cy="0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/>
          <p:cNvCxnSpPr/>
          <p:nvPr/>
        </p:nvCxnSpPr>
        <p:spPr>
          <a:xfrm>
            <a:off x="3733800" y="2980841"/>
            <a:ext cx="266055" cy="0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/>
          <p:nvPr/>
        </p:nvCxnSpPr>
        <p:spPr>
          <a:xfrm>
            <a:off x="4761855" y="2980841"/>
            <a:ext cx="269928" cy="0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>
            <a:stCxn id="24" idx="7"/>
          </p:cNvCxnSpPr>
          <p:nvPr/>
        </p:nvCxnSpPr>
        <p:spPr>
          <a:xfrm flipV="1">
            <a:off x="3713097" y="2459755"/>
            <a:ext cx="477903" cy="467204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 flipV="1">
            <a:off x="4572000" y="1621447"/>
            <a:ext cx="476368" cy="465702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Down Arrow 47"/>
          <p:cNvSpPr/>
          <p:nvPr/>
        </p:nvSpPr>
        <p:spPr>
          <a:xfrm>
            <a:off x="3544915" y="1899489"/>
            <a:ext cx="228600" cy="747132"/>
          </a:xfrm>
          <a:prstGeom prst="downArrow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50" name="Down Arrow 49"/>
          <p:cNvSpPr/>
          <p:nvPr/>
        </p:nvSpPr>
        <p:spPr>
          <a:xfrm rot="16200000">
            <a:off x="2833938" y="2607275"/>
            <a:ext cx="228600" cy="747132"/>
          </a:xfrm>
          <a:prstGeom prst="downArrow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51" name="Down Arrow 50"/>
          <p:cNvSpPr/>
          <p:nvPr/>
        </p:nvSpPr>
        <p:spPr>
          <a:xfrm rot="13556953">
            <a:off x="4303659" y="1875264"/>
            <a:ext cx="228600" cy="747132"/>
          </a:xfrm>
          <a:prstGeom prst="downArrow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59" name="Down Arrow 58"/>
          <p:cNvSpPr/>
          <p:nvPr/>
        </p:nvSpPr>
        <p:spPr>
          <a:xfrm rot="5400000">
            <a:off x="4273989" y="2607275"/>
            <a:ext cx="228600" cy="747132"/>
          </a:xfrm>
          <a:prstGeom prst="downArrow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62" name="Down Arrow 61"/>
          <p:cNvSpPr/>
          <p:nvPr/>
        </p:nvSpPr>
        <p:spPr>
          <a:xfrm rot="16200000">
            <a:off x="2833938" y="1187242"/>
            <a:ext cx="228600" cy="747132"/>
          </a:xfrm>
          <a:prstGeom prst="downArrow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63" name="Down Arrow 62"/>
          <p:cNvSpPr/>
          <p:nvPr/>
        </p:nvSpPr>
        <p:spPr>
          <a:xfrm rot="5400000">
            <a:off x="4273989" y="1187242"/>
            <a:ext cx="228600" cy="747132"/>
          </a:xfrm>
          <a:prstGeom prst="downArrow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64" name="Down Arrow 63"/>
          <p:cNvSpPr/>
          <p:nvPr/>
        </p:nvSpPr>
        <p:spPr>
          <a:xfrm rot="16200000">
            <a:off x="5937629" y="2573083"/>
            <a:ext cx="228600" cy="240547"/>
          </a:xfrm>
          <a:prstGeom prst="downArrow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52823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BioGears Team PPT Template_2014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6568</TotalTime>
  <Words>5</Words>
  <Application>Microsoft Office PowerPoint</Application>
  <PresentationFormat>On-screen Show (4:3)</PresentationFormat>
  <Paragraphs>4</Paragraphs>
  <Slides>2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2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Office Theme</vt:lpstr>
      <vt:lpstr>BioGears Team PPT Template_2014</vt:lpstr>
      <vt:lpstr>MathType 6.0 Equation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Jeff Webb  ARA/SED</dc:creator>
  <cp:lastModifiedBy>Jeff Webb  ARA/SED</cp:lastModifiedBy>
  <cp:revision>212</cp:revision>
  <cp:lastPrinted>2014-09-04T18:48:26Z</cp:lastPrinted>
  <dcterms:created xsi:type="dcterms:W3CDTF">2014-09-02T19:13:20Z</dcterms:created>
  <dcterms:modified xsi:type="dcterms:W3CDTF">2016-12-08T19:42:32Z</dcterms:modified>
</cp:coreProperties>
</file>

<file path=docProps/thumbnail.jpeg>
</file>