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3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0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3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8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45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1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73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6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6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89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7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BE349-6026-4AE3-B9EC-5E0FE665B52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9DF8E-BE11-4636-8417-D05B5EF3D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1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 rot="16200000">
            <a:off x="3243884" y="3048000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47800" y="3009897"/>
            <a:ext cx="1643821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BaroreceptorFeedback</a:t>
            </a:r>
            <a:endParaRPr lang="en-US" sz="105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828294" y="3048000"/>
            <a:ext cx="165810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71450" indent="-171450" algn="ctr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CheckBrainStatus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71450" indent="-171450" algn="ctr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SetPupilEffects</a:t>
            </a:r>
            <a:endParaRPr lang="en-US" sz="1050" dirty="0" smtClean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72200" y="3047997"/>
            <a:ext cx="892589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</p:txBody>
      </p:sp>
      <p:sp>
        <p:nvSpPr>
          <p:cNvPr id="14" name="U-Turn Arrow 13"/>
          <p:cNvSpPr/>
          <p:nvPr/>
        </p:nvSpPr>
        <p:spPr>
          <a:xfrm rot="10800000">
            <a:off x="1981200" y="3581400"/>
            <a:ext cx="4800600" cy="9144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403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16200000">
            <a:off x="5584800" y="3054455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033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bwelch</cp:lastModifiedBy>
  <cp:revision>7</cp:revision>
  <dcterms:created xsi:type="dcterms:W3CDTF">2015-12-14T19:31:26Z</dcterms:created>
  <dcterms:modified xsi:type="dcterms:W3CDTF">2017-02-09T19:10:16Z</dcterms:modified>
</cp:coreProperties>
</file>