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"/>
  </p:notesMasterIdLst>
  <p:sldIdLst>
    <p:sldId id="266" r:id="rId3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23" d="100"/>
          <a:sy n="123" d="100"/>
        </p:scale>
        <p:origin x="-12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-Turn Arrow 1"/>
          <p:cNvSpPr/>
          <p:nvPr/>
        </p:nvSpPr>
        <p:spPr>
          <a:xfrm rot="10800000">
            <a:off x="928593" y="5257800"/>
            <a:ext cx="4710207" cy="1066800"/>
          </a:xfrm>
          <a:prstGeom prst="uturnArrow">
            <a:avLst>
              <a:gd name="adj1" fmla="val 19333"/>
              <a:gd name="adj2" fmla="val 25000"/>
              <a:gd name="adj3" fmla="val 25000"/>
              <a:gd name="adj4" fmla="val 43750"/>
              <a:gd name="adj5" fmla="val 7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rot="16200000">
            <a:off x="2537980" y="456513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1" y="4253459"/>
            <a:ext cx="2318579" cy="11567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Preprocess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ConsumeNutrients</a:t>
            </a:r>
            <a:endParaRPr lang="en-US" sz="1050" dirty="0" smtClean="0"/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50" dirty="0" smtClean="0"/>
              <a:t>Add nutrients to stomach</a:t>
            </a:r>
            <a:endParaRPr lang="en-US" sz="1050" b="1" u="sng" dirty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GastricSecretion</a:t>
            </a:r>
            <a:endParaRPr lang="en-US" sz="1050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DigestStomachNutrients</a:t>
            </a:r>
            <a:endParaRPr lang="en-US" sz="1050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AbsorbNutrients</a:t>
            </a:r>
            <a:endParaRPr lang="en-US" sz="1050" dirty="0" smtClean="0"/>
          </a:p>
        </p:txBody>
      </p:sp>
      <p:sp>
        <p:nvSpPr>
          <p:cNvPr id="26" name="Rounded Rectangle 25"/>
          <p:cNvSpPr/>
          <p:nvPr/>
        </p:nvSpPr>
        <p:spPr>
          <a:xfrm>
            <a:off x="3197741" y="4507142"/>
            <a:ext cx="1004884" cy="649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5029200" y="4507142"/>
            <a:ext cx="990600" cy="649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3621" y="3048000"/>
            <a:ext cx="2318579" cy="5333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Conditions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ConsumeMeal</a:t>
            </a:r>
            <a:endParaRPr lang="en-US" sz="1050" dirty="0" smtClean="0">
              <a:solidFill>
                <a:prstClr val="white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 rot="16200000">
            <a:off x="4366780" y="4565128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959590" y="3645936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5984</TotalTime>
  <Words>13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BioGears Team PPT Template_2014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211</cp:revision>
  <cp:lastPrinted>2014-09-04T18:48:26Z</cp:lastPrinted>
  <dcterms:created xsi:type="dcterms:W3CDTF">2014-09-02T19:13:20Z</dcterms:created>
  <dcterms:modified xsi:type="dcterms:W3CDTF">2016-12-14T20:06:50Z</dcterms:modified>
</cp:coreProperties>
</file>