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3" d="100"/>
          <a:sy n="123" d="100"/>
        </p:scale>
        <p:origin x="-124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4E903-E6F2-4F38-91BC-17A210B123BD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D4CAA-472E-4918-884E-D34301A24D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6336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4E903-E6F2-4F38-91BC-17A210B123BD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D4CAA-472E-4918-884E-D34301A24D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279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4E903-E6F2-4F38-91BC-17A210B123BD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D4CAA-472E-4918-884E-D34301A24D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0481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4E903-E6F2-4F38-91BC-17A210B123BD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D4CAA-472E-4918-884E-D34301A24D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570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4E903-E6F2-4F38-91BC-17A210B123BD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D4CAA-472E-4918-884E-D34301A24D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500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4E903-E6F2-4F38-91BC-17A210B123BD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D4CAA-472E-4918-884E-D34301A24D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943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4E903-E6F2-4F38-91BC-17A210B123BD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D4CAA-472E-4918-884E-D34301A24D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620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4E903-E6F2-4F38-91BC-17A210B123BD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D4CAA-472E-4918-884E-D34301A24D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515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4E903-E6F2-4F38-91BC-17A210B123BD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D4CAA-472E-4918-884E-D34301A24D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0762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4E903-E6F2-4F38-91BC-17A210B123BD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D4CAA-472E-4918-884E-D34301A24D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452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4E903-E6F2-4F38-91BC-17A210B123BD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D4CAA-472E-4918-884E-D34301A24D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7466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E4E903-E6F2-4F38-91BC-17A210B123BD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6D4CAA-472E-4918-884E-D34301A24D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271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own Arrow 3"/>
          <p:cNvSpPr/>
          <p:nvPr/>
        </p:nvSpPr>
        <p:spPr>
          <a:xfrm rot="16200000">
            <a:off x="3115072" y="3556736"/>
            <a:ext cx="457200" cy="4572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438989" y="3213836"/>
            <a:ext cx="2514600" cy="102869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b="1" u="sng" dirty="0" smtClean="0">
                <a:solidFill>
                  <a:prstClr val="white"/>
                </a:solidFill>
              </a:rPr>
              <a:t>Preprocess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050" dirty="0" err="1" smtClean="0"/>
              <a:t>CalculateMetabolicHeatGeneration</a:t>
            </a:r>
            <a:endParaRPr lang="en-US" sz="1050" dirty="0" smtClean="0"/>
          </a:p>
          <a:p>
            <a:pPr marL="119063" indent="-119063">
              <a:buFont typeface="Arial" pitchFamily="34" charset="0"/>
              <a:buChar char="•"/>
            </a:pPr>
            <a:r>
              <a:rPr lang="en-US" sz="1050" dirty="0" err="1" smtClean="0"/>
              <a:t>CalculateSweatRate</a:t>
            </a:r>
            <a:endParaRPr lang="en-US" sz="1050" dirty="0" smtClean="0"/>
          </a:p>
          <a:p>
            <a:pPr marL="119063" indent="-119063">
              <a:buFont typeface="Arial" pitchFamily="34" charset="0"/>
              <a:buChar char="•"/>
            </a:pPr>
            <a:r>
              <a:rPr lang="en-US" sz="1050" dirty="0" err="1" smtClean="0"/>
              <a:t>UpdateHeatResistance</a:t>
            </a:r>
            <a:endParaRPr lang="en-US" sz="1050" dirty="0" smtClean="0"/>
          </a:p>
          <a:p>
            <a:pPr marL="119063" indent="-119063">
              <a:buFont typeface="Arial" pitchFamily="34" charset="0"/>
              <a:buChar char="•"/>
            </a:pPr>
            <a:r>
              <a:rPr lang="en-US" sz="1050" dirty="0" smtClean="0">
                <a:solidFill>
                  <a:prstClr val="white"/>
                </a:solidFill>
              </a:rPr>
              <a:t>Exercise</a:t>
            </a:r>
            <a:endParaRPr lang="en-US" sz="1050" dirty="0" smtClean="0"/>
          </a:p>
        </p:txBody>
      </p:sp>
      <p:sp>
        <p:nvSpPr>
          <p:cNvPr id="6" name="Rounded Rectangle 5"/>
          <p:cNvSpPr/>
          <p:nvPr/>
        </p:nvSpPr>
        <p:spPr>
          <a:xfrm>
            <a:off x="3733755" y="3442434"/>
            <a:ext cx="2057400" cy="6858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b="1" u="sng" dirty="0" smtClean="0">
                <a:solidFill>
                  <a:prstClr val="white"/>
                </a:solidFill>
              </a:rPr>
              <a:t>Process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050" dirty="0" smtClean="0"/>
              <a:t>Solve Temperature Circuit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050" dirty="0" err="1" smtClean="0"/>
              <a:t>CalculateVitalSigns</a:t>
            </a:r>
            <a:endParaRPr lang="en-US" sz="1050" dirty="0" smtClean="0"/>
          </a:p>
        </p:txBody>
      </p:sp>
      <p:sp>
        <p:nvSpPr>
          <p:cNvPr id="7" name="Rounded Rectangle 6"/>
          <p:cNvSpPr/>
          <p:nvPr/>
        </p:nvSpPr>
        <p:spPr>
          <a:xfrm>
            <a:off x="6571321" y="3442435"/>
            <a:ext cx="20574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b="1" u="sng" dirty="0" err="1" smtClean="0">
                <a:solidFill>
                  <a:prstClr val="white"/>
                </a:solidFill>
              </a:rPr>
              <a:t>PostProcess</a:t>
            </a:r>
            <a:endParaRPr lang="en-US" sz="1050" b="1" u="sng" dirty="0" smtClean="0">
              <a:solidFill>
                <a:prstClr val="white"/>
              </a:solidFill>
            </a:endParaRPr>
          </a:p>
          <a:p>
            <a:pPr marL="119063" indent="-119063">
              <a:buFont typeface="Arial" pitchFamily="34" charset="0"/>
              <a:buChar char="•"/>
            </a:pPr>
            <a:r>
              <a:rPr lang="en-US" sz="1050" dirty="0" smtClean="0"/>
              <a:t>Advance Temperature Circuit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438989" y="1523999"/>
            <a:ext cx="2514600" cy="97449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b="1" u="sng" dirty="0" smtClean="0">
                <a:solidFill>
                  <a:prstClr val="white"/>
                </a:solidFill>
              </a:rPr>
              <a:t>Conditions</a:t>
            </a:r>
            <a:endParaRPr lang="en-US" sz="1050" b="1" u="sng" dirty="0" smtClean="0">
              <a:solidFill>
                <a:prstClr val="white"/>
              </a:solidFill>
            </a:endParaRPr>
          </a:p>
          <a:p>
            <a:pPr marL="119063" indent="-119063">
              <a:buFont typeface="Arial" pitchFamily="34" charset="0"/>
              <a:buChar char="•"/>
            </a:pPr>
            <a:r>
              <a:rPr lang="en-US" sz="1050" i="1" dirty="0" smtClean="0">
                <a:solidFill>
                  <a:prstClr val="white"/>
                </a:solidFill>
              </a:rPr>
              <a:t>Coming Soon</a:t>
            </a:r>
            <a:endParaRPr lang="en-US" sz="1050" i="1" dirty="0" smtClean="0">
              <a:solidFill>
                <a:prstClr val="white"/>
              </a:solidFill>
            </a:endParaRPr>
          </a:p>
          <a:p>
            <a:pPr marL="344488" lvl="1" indent="-111125">
              <a:buFont typeface="Arial" pitchFamily="34" charset="0"/>
              <a:buChar char="•"/>
            </a:pPr>
            <a:r>
              <a:rPr lang="en-US" sz="1050" dirty="0" err="1" smtClean="0"/>
              <a:t>ConsumeMeal</a:t>
            </a:r>
            <a:endParaRPr lang="en-US" sz="1050" dirty="0" smtClean="0"/>
          </a:p>
          <a:p>
            <a:pPr marL="344488" lvl="1" indent="-111125">
              <a:buFont typeface="Arial" pitchFamily="34" charset="0"/>
              <a:buChar char="•"/>
            </a:pPr>
            <a:r>
              <a:rPr lang="en-US" sz="1050" dirty="0" smtClean="0">
                <a:solidFill>
                  <a:prstClr val="white"/>
                </a:solidFill>
              </a:rPr>
              <a:t>Starvation</a:t>
            </a:r>
          </a:p>
          <a:p>
            <a:pPr marL="344488" lvl="1" indent="-111125">
              <a:buFont typeface="Arial" pitchFamily="34" charset="0"/>
              <a:buChar char="•"/>
            </a:pPr>
            <a:r>
              <a:rPr lang="en-US" sz="1050" dirty="0" smtClean="0">
                <a:solidFill>
                  <a:prstClr val="white"/>
                </a:solidFill>
              </a:rPr>
              <a:t>Dehydration</a:t>
            </a:r>
          </a:p>
        </p:txBody>
      </p:sp>
      <p:sp>
        <p:nvSpPr>
          <p:cNvPr id="11" name="Down Arrow 10"/>
          <p:cNvSpPr/>
          <p:nvPr/>
        </p:nvSpPr>
        <p:spPr>
          <a:xfrm rot="16200000">
            <a:off x="5952638" y="3556736"/>
            <a:ext cx="457200" cy="4572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Down Arrow 11"/>
          <p:cNvSpPr/>
          <p:nvPr/>
        </p:nvSpPr>
        <p:spPr>
          <a:xfrm>
            <a:off x="1467689" y="2658208"/>
            <a:ext cx="457200" cy="4572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U-Turn Arrow 13"/>
          <p:cNvSpPr/>
          <p:nvPr/>
        </p:nvSpPr>
        <p:spPr>
          <a:xfrm rot="10800000">
            <a:off x="1467689" y="4242535"/>
            <a:ext cx="6304711" cy="914400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43750"/>
              <a:gd name="adj5" fmla="val 81780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40703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588655" y="2133600"/>
            <a:ext cx="6040582" cy="27616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56048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638" y="1776413"/>
            <a:ext cx="5669280" cy="2855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92219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1367</TotalTime>
  <Words>20</Words>
  <Application>Microsoft Office PowerPoint</Application>
  <PresentationFormat>On-screen Show (4:3)</PresentationFormat>
  <Paragraphs>15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Cameron Thames ARA/SED</dc:creator>
  <cp:lastModifiedBy>Jeff Webb  ARA/SED</cp:lastModifiedBy>
  <cp:revision>24</cp:revision>
  <dcterms:created xsi:type="dcterms:W3CDTF">2015-10-06T18:05:11Z</dcterms:created>
  <dcterms:modified xsi:type="dcterms:W3CDTF">2016-12-14T20:12:36Z</dcterms:modified>
</cp:coreProperties>
</file>