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"/>
  </p:notesMasterIdLst>
  <p:sldIdLst>
    <p:sldId id="266" r:id="rId3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6" d="100"/>
          <a:sy n="126" d="100"/>
        </p:scale>
        <p:origin x="-12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80" y="4036492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95400" y="4074591"/>
            <a:ext cx="1143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304670" y="3807891"/>
            <a:ext cx="2547179" cy="9906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ReleaseEpinephrine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CalculateInsulinSynthesisRate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565719" y="4074591"/>
            <a:ext cx="1206681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 rot="16200000">
            <a:off x="5966980" y="4036493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600199" y="4648200"/>
            <a:ext cx="5715000" cy="1066800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BioGears Team PPT Template_2014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bwelch</cp:lastModifiedBy>
  <cp:revision>211</cp:revision>
  <cp:lastPrinted>2014-09-04T18:48:26Z</cp:lastPrinted>
  <dcterms:created xsi:type="dcterms:W3CDTF">2014-09-02T19:13:20Z</dcterms:created>
  <dcterms:modified xsi:type="dcterms:W3CDTF">2017-03-02T17:58:57Z</dcterms:modified>
</cp:coreProperties>
</file>