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4"/>
  </p:notesMasterIdLst>
  <p:sldIdLst>
    <p:sldId id="266" r:id="rId3"/>
  </p:sldIdLst>
  <p:sldSz cx="9144000" cy="6858000" type="screen4x3"/>
  <p:notesSz cx="6996113" cy="92821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EB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64" autoAdjust="0"/>
  </p:normalViewPr>
  <p:slideViewPr>
    <p:cSldViewPr>
      <p:cViewPr>
        <p:scale>
          <a:sx n="100" d="100"/>
          <a:sy n="100" d="100"/>
        </p:scale>
        <p:origin x="-1956" y="-5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240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26BB8-5932-4ACC-8CD5-328D9DA138C9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38675" cy="3479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08488"/>
            <a:ext cx="5595937" cy="4176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240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E9A71-B8D6-467E-9737-A44765197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92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16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64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046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10098" y="4547070"/>
            <a:ext cx="2337798" cy="58337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-8466" y="0"/>
            <a:ext cx="9178882" cy="2167467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2167468"/>
            <a:ext cx="9180577" cy="255236"/>
          </a:xfrm>
          <a:prstGeom prst="rect">
            <a:avLst/>
          </a:prstGeom>
          <a:solidFill>
            <a:srgbClr val="4BB04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itle Placeholder 11"/>
          <p:cNvSpPr>
            <a:spLocks noGrp="1"/>
          </p:cNvSpPr>
          <p:nvPr>
            <p:ph type="title" hasCustomPrompt="1"/>
          </p:nvPr>
        </p:nvSpPr>
        <p:spPr>
          <a:xfrm>
            <a:off x="1371600" y="3707448"/>
            <a:ext cx="6637867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2" name="Picture 1" descr="biogears_WTlogov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1111775"/>
            <a:ext cx="5747896" cy="128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579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798" y="1403772"/>
            <a:ext cx="8671971" cy="47892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081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5237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2981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090" y="1535113"/>
            <a:ext cx="433029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090" y="2174875"/>
            <a:ext cx="433029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32770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327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4993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836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403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8730"/>
            <a:ext cx="3008313" cy="93376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68730"/>
            <a:ext cx="5111750" cy="56248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0249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5458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495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7875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2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8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663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7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2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782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55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AFD63-10BD-4598-9E1E-9FFECB76D2D7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43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-1" y="6487054"/>
            <a:ext cx="9160933" cy="381000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 rot="16200000">
            <a:off x="7945439" y="4993213"/>
            <a:ext cx="2273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Copyright </a:t>
            </a:r>
            <a:r>
              <a:rPr lang="en-US" sz="600" dirty="0" smtClean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2014. </a:t>
            </a: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All rights reserved. Applied </a:t>
            </a:r>
            <a:r>
              <a:rPr lang="en-US" sz="600" dirty="0" err="1" smtClean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ReArch</a:t>
            </a:r>
            <a:r>
              <a:rPr lang="en-US" sz="600" dirty="0" smtClean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 </a:t>
            </a: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Associates, Inc.</a:t>
            </a: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0" y="6468004"/>
            <a:ext cx="9144000" cy="17462"/>
          </a:xfrm>
          <a:prstGeom prst="rect">
            <a:avLst/>
          </a:prstGeom>
          <a:solidFill>
            <a:srgbClr val="4BB04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-108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6" name="Text Placeholder 9"/>
          <p:cNvSpPr>
            <a:spLocks noGrp="1"/>
          </p:cNvSpPr>
          <p:nvPr>
            <p:ph type="body" idx="1"/>
          </p:nvPr>
        </p:nvSpPr>
        <p:spPr>
          <a:xfrm>
            <a:off x="183444" y="1397000"/>
            <a:ext cx="8760356" cy="48683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-8467" y="1"/>
            <a:ext cx="9171433" cy="510556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30" name="Picture 29" descr="ARA_Logo_white_2010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351" y="6503986"/>
            <a:ext cx="892588" cy="342159"/>
          </a:xfrm>
          <a:prstGeom prst="rect">
            <a:avLst/>
          </a:prstGeom>
        </p:spPr>
      </p:pic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83444" y="65484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6EDD5FD9-64F1-4545-B9DF-61B5A2906508}" type="slidenum">
              <a:rPr lang="en-US" sz="1000">
                <a:solidFill>
                  <a:prstClr val="white"/>
                </a:solidFill>
                <a:ea typeface="Calibri" pitchFamily="-111" charset="0"/>
                <a:cs typeface="Calibri" pitchFamily="-111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dirty="0">
              <a:solidFill>
                <a:prstClr val="white"/>
              </a:solidFill>
              <a:ea typeface="Calibri" pitchFamily="-111" charset="0"/>
              <a:cs typeface="Calibri" pitchFamily="-111" charset="0"/>
            </a:endParaRPr>
          </a:p>
        </p:txBody>
      </p:sp>
      <p:pic>
        <p:nvPicPr>
          <p:cNvPr id="11" name="Picture 10" descr="biogears_WTlogov02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38102"/>
            <a:ext cx="2057400" cy="4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69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rgbClr val="001F4B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1F4B"/>
          </a:solidFill>
          <a:latin typeface="Arial"/>
          <a:ea typeface="+mn-ea"/>
          <a:cs typeface="Arial"/>
        </a:defRPr>
      </a:lvl1pPr>
      <a:lvl2pPr marL="8001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001F4B"/>
          </a:solidFill>
          <a:latin typeface="Arial"/>
          <a:ea typeface="+mn-ea"/>
          <a:cs typeface="Arial"/>
        </a:defRPr>
      </a:lvl2pPr>
      <a:lvl3pPr marL="1200150" indent="-28575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rgbClr val="001F4B"/>
          </a:solidFill>
          <a:latin typeface="Arial"/>
          <a:ea typeface="+mn-ea"/>
          <a:cs typeface="Arial"/>
        </a:defRPr>
      </a:lvl3pPr>
      <a:lvl4pPr marL="16573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4pPr>
      <a:lvl5pPr marL="21145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own Arrow 17"/>
          <p:cNvSpPr/>
          <p:nvPr/>
        </p:nvSpPr>
        <p:spPr>
          <a:xfrm rot="16200000">
            <a:off x="3006891" y="3543538"/>
            <a:ext cx="457200" cy="4572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3579394" y="3272193"/>
            <a:ext cx="2743200" cy="10189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 smtClean="0">
                <a:solidFill>
                  <a:prstClr val="white"/>
                </a:solidFill>
              </a:rPr>
              <a:t>Process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err="1" smtClean="0"/>
              <a:t>CalculatePartitionCoefficients</a:t>
            </a:r>
            <a:endParaRPr lang="en-US" sz="1050" dirty="0" smtClean="0"/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err="1" smtClean="0">
                <a:solidFill>
                  <a:prstClr val="white"/>
                </a:solidFill>
              </a:rPr>
              <a:t>CalculateSubstanceClearance</a:t>
            </a:r>
            <a:endParaRPr lang="en-US" sz="1050" dirty="0" smtClean="0">
              <a:solidFill>
                <a:prstClr val="white"/>
              </a:solidFill>
            </a:endParaRPr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err="1" smtClean="0">
                <a:solidFill>
                  <a:prstClr val="white"/>
                </a:solidFill>
              </a:rPr>
              <a:t>CalculatePlasmaSubstanceConcentration</a:t>
            </a:r>
            <a:endParaRPr lang="en-US" sz="1050" dirty="0" smtClean="0">
              <a:solidFill>
                <a:prstClr val="white"/>
              </a:solidFill>
            </a:endParaRPr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err="1" smtClean="0">
                <a:solidFill>
                  <a:prstClr val="white"/>
                </a:solidFill>
              </a:rPr>
              <a:t>CalculateDrugEffects</a:t>
            </a:r>
            <a:endParaRPr lang="en-US" sz="1050" dirty="0">
              <a:solidFill>
                <a:prstClr val="white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7010400" y="3543536"/>
            <a:ext cx="18288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 err="1" smtClean="0">
                <a:solidFill>
                  <a:prstClr val="white"/>
                </a:solidFill>
              </a:rPr>
              <a:t>PostProcess</a:t>
            </a:r>
            <a:endParaRPr lang="en-US" sz="1050" b="1" u="sng" dirty="0" smtClean="0">
              <a:solidFill>
                <a:prstClr val="white"/>
              </a:solidFill>
            </a:endParaRPr>
          </a:p>
        </p:txBody>
      </p:sp>
      <p:sp>
        <p:nvSpPr>
          <p:cNvPr id="34" name="Down Arrow 33"/>
          <p:cNvSpPr/>
          <p:nvPr/>
        </p:nvSpPr>
        <p:spPr>
          <a:xfrm rot="16200000">
            <a:off x="6437897" y="3543537"/>
            <a:ext cx="457200" cy="4572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U-Turn Arrow 1"/>
          <p:cNvSpPr/>
          <p:nvPr/>
        </p:nvSpPr>
        <p:spPr>
          <a:xfrm rot="10800000">
            <a:off x="1223212" y="4114801"/>
            <a:ext cx="6858000" cy="914400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7291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48388" y="3262668"/>
            <a:ext cx="2743200" cy="10189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 smtClean="0">
                <a:solidFill>
                  <a:prstClr val="white"/>
                </a:solidFill>
              </a:rPr>
              <a:t>Preprocess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err="1" smtClean="0"/>
              <a:t>AdministerSubstanceBolus</a:t>
            </a:r>
            <a:endParaRPr lang="en-US" sz="1050" dirty="0" smtClean="0"/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err="1" smtClean="0"/>
              <a:t>AdministerSubstanceInfusion</a:t>
            </a:r>
            <a:endParaRPr lang="en-US" sz="1050" dirty="0" smtClean="0"/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err="1" smtClean="0"/>
              <a:t>AdministerSubstanceCompoundInfusion</a:t>
            </a:r>
            <a:endParaRPr lang="en-US" sz="1050" dirty="0" smtClean="0"/>
          </a:p>
        </p:txBody>
      </p:sp>
    </p:spTree>
    <p:extLst>
      <p:ext uri="{BB962C8B-B14F-4D97-AF65-F5344CB8AC3E}">
        <p14:creationId xmlns:p14="http://schemas.microsoft.com/office/powerpoint/2010/main" val="416835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ioGears Team PPT Template_201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7415</TotalTime>
  <Words>10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BioGears Team PPT Template_2014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Webb  ARA/SED</dc:creator>
  <cp:lastModifiedBy>Jeff Webb  ARA/SED</cp:lastModifiedBy>
  <cp:revision>216</cp:revision>
  <cp:lastPrinted>2014-09-04T18:48:26Z</cp:lastPrinted>
  <dcterms:created xsi:type="dcterms:W3CDTF">2014-09-02T19:13:20Z</dcterms:created>
  <dcterms:modified xsi:type="dcterms:W3CDTF">2016-12-14T20:11:43Z</dcterms:modified>
</cp:coreProperties>
</file>