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8" d="100"/>
          <a:sy n="128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157506"/>
              </p:ext>
            </p:extLst>
          </p:nvPr>
        </p:nvGraphicFramePr>
        <p:xfrm>
          <a:off x="300038" y="1450975"/>
          <a:ext cx="3219450" cy="224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2145960" imgH="1498320" progId="Equation.DSMT4">
                  <p:embed/>
                </p:oleObj>
              </mc:Choice>
              <mc:Fallback>
                <p:oleObj name="Equation" r:id="rId3" imgW="2145960" imgH="14983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8" y="1450975"/>
                        <a:ext cx="3219450" cy="224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8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endCxn id="7" idx="2"/>
          </p:cNvCxnSpPr>
          <p:nvPr/>
        </p:nvCxnSpPr>
        <p:spPr>
          <a:xfrm>
            <a:off x="3321804" y="1562100"/>
            <a:ext cx="2595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5814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336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600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31783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2429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583015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7" idx="6"/>
          </p:cNvCxnSpPr>
          <p:nvPr/>
        </p:nvCxnSpPr>
        <p:spPr>
          <a:xfrm>
            <a:off x="3733800" y="1562100"/>
            <a:ext cx="2660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6"/>
          </p:cNvCxnSpPr>
          <p:nvPr/>
        </p:nvCxnSpPr>
        <p:spPr>
          <a:xfrm>
            <a:off x="2286000" y="1562100"/>
            <a:ext cx="2738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5" idx="2"/>
          </p:cNvCxnSpPr>
          <p:nvPr/>
        </p:nvCxnSpPr>
        <p:spPr>
          <a:xfrm>
            <a:off x="4761855" y="1562100"/>
            <a:ext cx="2699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2" idx="0"/>
          </p:cNvCxnSpPr>
          <p:nvPr/>
        </p:nvCxnSpPr>
        <p:spPr>
          <a:xfrm>
            <a:off x="2209800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1" idx="4"/>
          </p:cNvCxnSpPr>
          <p:nvPr/>
        </p:nvCxnSpPr>
        <p:spPr>
          <a:xfrm>
            <a:off x="2209800" y="1638300"/>
            <a:ext cx="0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658569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659215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715000" y="1675108"/>
            <a:ext cx="1981200" cy="121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prstClr val="black"/>
                </a:solidFill>
              </a:rPr>
              <a:t>Legend:</a:t>
            </a: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Compartment</a:t>
            </a:r>
            <a:endParaRPr lang="en-US" dirty="0" smtClean="0">
              <a:solidFill>
                <a:prstClr val="black"/>
              </a:solidFill>
            </a:endParaRP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Link</a:t>
            </a:r>
            <a:endParaRPr lang="en-US" dirty="0" smtClean="0">
              <a:solidFill>
                <a:prstClr val="black"/>
              </a:solidFill>
            </a:endParaRP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Flow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5931654" y="2056108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5939403" y="2391904"/>
            <a:ext cx="15369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own Arrow 4"/>
          <p:cNvSpPr/>
          <p:nvPr/>
        </p:nvSpPr>
        <p:spPr>
          <a:xfrm>
            <a:off x="2095500" y="1905000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>
            <a:stCxn id="12" idx="6"/>
          </p:cNvCxnSpPr>
          <p:nvPr/>
        </p:nvCxnSpPr>
        <p:spPr>
          <a:xfrm>
            <a:off x="2286000" y="2980841"/>
            <a:ext cx="2738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321804" y="2980841"/>
            <a:ext cx="2595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733800" y="2980841"/>
            <a:ext cx="2660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761855" y="2980841"/>
            <a:ext cx="2699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4" idx="7"/>
          </p:cNvCxnSpPr>
          <p:nvPr/>
        </p:nvCxnSpPr>
        <p:spPr>
          <a:xfrm flipV="1">
            <a:off x="3713097" y="2459755"/>
            <a:ext cx="477903" cy="46720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572000" y="1621447"/>
            <a:ext cx="476368" cy="46570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own Arrow 47"/>
          <p:cNvSpPr/>
          <p:nvPr/>
        </p:nvSpPr>
        <p:spPr>
          <a:xfrm>
            <a:off x="3544915" y="1899489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 rot="16200000">
            <a:off x="2833938" y="2607275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Down Arrow 50"/>
          <p:cNvSpPr/>
          <p:nvPr/>
        </p:nvSpPr>
        <p:spPr>
          <a:xfrm rot="13556953">
            <a:off x="4303659" y="1875264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Down Arrow 58"/>
          <p:cNvSpPr/>
          <p:nvPr/>
        </p:nvSpPr>
        <p:spPr>
          <a:xfrm rot="5400000">
            <a:off x="4273989" y="2607275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Down Arrow 61"/>
          <p:cNvSpPr/>
          <p:nvPr/>
        </p:nvSpPr>
        <p:spPr>
          <a:xfrm rot="16200000">
            <a:off x="2833938" y="1187242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Down Arrow 62"/>
          <p:cNvSpPr/>
          <p:nvPr/>
        </p:nvSpPr>
        <p:spPr>
          <a:xfrm rot="5400000">
            <a:off x="4273989" y="1187242"/>
            <a:ext cx="228600" cy="7471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Down Arrow 63"/>
          <p:cNvSpPr/>
          <p:nvPr/>
        </p:nvSpPr>
        <p:spPr>
          <a:xfrm rot="16200000">
            <a:off x="5937629" y="2573083"/>
            <a:ext cx="228600" cy="24054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82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6568</TotalTime>
  <Words>5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BioGears Team PPT Template_2014</vt:lpstr>
      <vt:lpstr>MathType 6.0 Equation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212</cp:revision>
  <cp:lastPrinted>2014-09-04T18:48:26Z</cp:lastPrinted>
  <dcterms:created xsi:type="dcterms:W3CDTF">2014-09-02T19:13:20Z</dcterms:created>
  <dcterms:modified xsi:type="dcterms:W3CDTF">2016-12-08T19:42:32Z</dcterms:modified>
</cp:coreProperties>
</file>