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89EA18A-CC8B-4FE7-8153-5F1054476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995" y="151942"/>
            <a:ext cx="6878010" cy="655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0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B4BFBF4-3083-4B86-A490-F85CAA2747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88745"/>
              </p:ext>
            </p:extLst>
          </p:nvPr>
        </p:nvGraphicFramePr>
        <p:xfrm>
          <a:off x="1066800" y="685800"/>
          <a:ext cx="12954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1295280" imgH="927000" progId="Equation.DSMT4">
                  <p:embed/>
                </p:oleObj>
              </mc:Choice>
              <mc:Fallback>
                <p:oleObj name="Equation" r:id="rId3" imgW="1295280" imgH="927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685800"/>
                        <a:ext cx="1295400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2092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Office Theme</vt:lpstr>
      <vt:lpstr>Equation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Russler ARA/SED</dc:creator>
  <cp:lastModifiedBy>Jeff Webb</cp:lastModifiedBy>
  <cp:revision>29</cp:revision>
  <dcterms:created xsi:type="dcterms:W3CDTF">2006-08-16T00:00:00Z</dcterms:created>
  <dcterms:modified xsi:type="dcterms:W3CDTF">2020-06-25T01:32:23Z</dcterms:modified>
</cp:coreProperties>
</file>