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1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5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71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2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3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9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4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197D-2F61-4404-B41C-CD8505E57083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A78A8-05FA-4E2F-BD4B-D79B1AF8F6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9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Group 2047"/>
          <p:cNvGrpSpPr/>
          <p:nvPr/>
        </p:nvGrpSpPr>
        <p:grpSpPr>
          <a:xfrm>
            <a:off x="1611313" y="1248489"/>
            <a:ext cx="5921375" cy="4617126"/>
            <a:chOff x="1611313" y="1248489"/>
            <a:chExt cx="5921375" cy="4617126"/>
          </a:xfrm>
        </p:grpSpPr>
        <p:pic>
          <p:nvPicPr>
            <p:cNvPr id="2050" name="Picture 2" descr="C:\Users\zswarm\Pictures\OurECG_Basic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1313" y="1298575"/>
              <a:ext cx="5921375" cy="4259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767593" y="4150581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P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62400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Q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79019" y="13716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55273" y="51885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4400" y="3428206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T</a:t>
              </a:r>
            </a:p>
          </p:txBody>
        </p:sp>
        <p:cxnSp>
          <p:nvCxnSpPr>
            <p:cNvPr id="10" name="Straight Connector 9"/>
            <p:cNvCxnSpPr>
              <a:stCxn id="7" idx="3"/>
            </p:cNvCxnSpPr>
            <p:nvPr/>
          </p:nvCxnSpPr>
          <p:spPr>
            <a:xfrm>
              <a:off x="4383819" y="1556266"/>
              <a:ext cx="1788381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957638" y="124848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R-R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101548" y="5580827"/>
              <a:ext cx="1003852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369242" y="555783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Q-T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3810000" y="3941197"/>
              <a:ext cx="3048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747715" y="3643649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P-R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6055415" y="5363311"/>
              <a:ext cx="23357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877008" y="5361401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Q-R-S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362200" y="5334000"/>
              <a:ext cx="838200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590800" y="5333898"/>
              <a:ext cx="590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C0504D"/>
                  </a:solidFill>
                </a:rPr>
                <a:t>S-T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810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" t="1347" r="4602" b="6531"/>
          <a:stretch/>
        </p:blipFill>
        <p:spPr>
          <a:xfrm>
            <a:off x="2262909" y="92364"/>
            <a:ext cx="4516582" cy="63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333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10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Thames ARA/SED</dc:creator>
  <cp:lastModifiedBy>Jeff Webb</cp:lastModifiedBy>
  <cp:revision>22</cp:revision>
  <dcterms:created xsi:type="dcterms:W3CDTF">2015-10-06T18:15:47Z</dcterms:created>
  <dcterms:modified xsi:type="dcterms:W3CDTF">2020-01-07T21:09:33Z</dcterms:modified>
</cp:coreProperties>
</file>