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embeddedFontLst>
    <p:embeddedFont>
      <p:font typeface="Tahoma" panose="020B0604030504040204" pitchFamily="34" charset="0"/>
      <p:regular r:id="rId4"/>
      <p:bold r:id="rId5"/>
    </p:embeddedFont>
    <p:embeddedFont>
      <p:font typeface="PT Sans" panose="020B0604020202020204" charset="0"/>
      <p:regular r:id="rId6"/>
      <p:bold r:id="rId7"/>
      <p:italic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DC3"/>
    <a:srgbClr val="F99D51"/>
    <a:srgbClr val="A0C3E7"/>
    <a:srgbClr val="C4E4EC"/>
    <a:srgbClr val="CED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6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360525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302" name="Shape 3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0408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 rot="5400000">
            <a:off x="49609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37609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92" name="Shape 92"/>
          <p:cNvSpPr/>
          <p:nvPr/>
        </p:nvSpPr>
        <p:spPr>
          <a:xfrm>
            <a:off x="457200" y="1447800"/>
            <a:ext cx="3429000" cy="64633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40385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2"/>
          </p:nvPr>
        </p:nvSpPr>
        <p:spPr>
          <a:xfrm>
            <a:off x="4648200" y="1524000"/>
            <a:ext cx="4038599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 rot="5400000">
            <a:off x="49609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 rot="5400000">
            <a:off x="571500" y="190500"/>
            <a:ext cx="57912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34290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4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27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20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8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6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6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03200" algn="l" rtl="0">
              <a:spcBef>
                <a:spcPts val="44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54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27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20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8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6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600" b="1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03200" algn="l" rtl="0">
              <a:spcBef>
                <a:spcPts val="44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4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5400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9685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3970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400" b="1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12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  <a:defRPr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spcAft>
                <a:spcPts val="0"/>
              </a:spcAft>
              <a:buClr>
                <a:srgbClr val="595959"/>
              </a:buClr>
              <a:buFont typeface="Arial"/>
              <a:buNone/>
              <a:defRPr sz="9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rgbClr val="37609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376092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01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1295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5486400" y="6416675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/>
          <p:nvPr/>
        </p:nvSpPr>
        <p:spPr>
          <a:xfrm>
            <a:off x="457200" y="1600200"/>
            <a:ext cx="1676399" cy="1600199"/>
          </a:xfrm>
          <a:prstGeom prst="roundRect">
            <a:avLst>
              <a:gd name="adj" fmla="val 16667"/>
            </a:avLst>
          </a:prstGeom>
          <a:solidFill>
            <a:srgbClr val="C4E4EC"/>
          </a:solidFill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Process</a:t>
            </a:r>
          </a:p>
          <a:p>
            <a:pPr marL="0" marR="0" lvl="0" indent="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Read Image</a:t>
            </a:r>
          </a:p>
        </p:txBody>
      </p:sp>
      <p:sp>
        <p:nvSpPr>
          <p:cNvPr id="306" name="Shape 306"/>
          <p:cNvSpPr/>
          <p:nvPr/>
        </p:nvSpPr>
        <p:spPr>
          <a:xfrm>
            <a:off x="4724400" y="1600200"/>
            <a:ext cx="1676399" cy="838199"/>
          </a:xfrm>
          <a:prstGeom prst="roundRect">
            <a:avLst>
              <a:gd name="adj" fmla="val 16667"/>
            </a:avLst>
          </a:prstGeom>
          <a:solidFill>
            <a:srgbClr val="C4E4EC"/>
          </a:solidFill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28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Process</a:t>
            </a:r>
          </a:p>
          <a:p>
            <a:pPr marL="0" marR="0" lvl="0" indent="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Draw Boxes</a:t>
            </a:r>
          </a:p>
        </p:txBody>
      </p:sp>
      <p:sp>
        <p:nvSpPr>
          <p:cNvPr id="307" name="Shape 307"/>
          <p:cNvSpPr/>
          <p:nvPr/>
        </p:nvSpPr>
        <p:spPr>
          <a:xfrm>
            <a:off x="2590800" y="2590800"/>
            <a:ext cx="1770888" cy="1676400"/>
          </a:xfrm>
          <a:prstGeom prst="roundRect">
            <a:avLst>
              <a:gd name="adj" fmla="val 16667"/>
            </a:avLst>
          </a:prstGeom>
          <a:solidFill>
            <a:srgbClr val="C4E4EC"/>
          </a:solidFill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2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Process</a:t>
            </a:r>
          </a:p>
          <a:p>
            <a:pPr marL="0" marR="0" lvl="0" indent="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1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Object Detector</a:t>
            </a:r>
            <a:endParaRPr lang="en-US" sz="16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308" name="Shape 308"/>
          <p:cNvSpPr/>
          <p:nvPr/>
        </p:nvSpPr>
        <p:spPr>
          <a:xfrm>
            <a:off x="7056120" y="2157984"/>
            <a:ext cx="1676399" cy="838199"/>
          </a:xfrm>
          <a:prstGeom prst="roundRect">
            <a:avLst>
              <a:gd name="adj" fmla="val 16667"/>
            </a:avLst>
          </a:prstGeom>
          <a:solidFill>
            <a:srgbClr val="C4E4EC"/>
          </a:solidFill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28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Process</a:t>
            </a:r>
          </a:p>
          <a:p>
            <a:pPr marL="0" marR="0" lvl="0" indent="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Display Image</a:t>
            </a:r>
          </a:p>
        </p:txBody>
      </p:sp>
      <p:cxnSp>
        <p:nvCxnSpPr>
          <p:cNvPr id="309" name="Shape 309"/>
          <p:cNvCxnSpPr/>
          <p:nvPr/>
        </p:nvCxnSpPr>
        <p:spPr>
          <a:xfrm>
            <a:off x="2170176" y="2444496"/>
            <a:ext cx="426720" cy="344424"/>
          </a:xfrm>
          <a:prstGeom prst="straightConnector1">
            <a:avLst/>
          </a:prstGeom>
          <a:noFill/>
          <a:ln w="38100" cap="flat" cmpd="sng">
            <a:solidFill>
              <a:srgbClr val="FDDDC3"/>
            </a:solidFill>
            <a:prstDash val="solid"/>
            <a:round/>
            <a:headEnd type="none" w="med" len="med"/>
            <a:tailEnd type="stealth" w="lg" len="lg"/>
          </a:ln>
          <a:effectLst>
            <a:glow rad="38100">
              <a:schemeClr val="accent2">
                <a:satMod val="175000"/>
                <a:alpha val="20000"/>
              </a:schemeClr>
            </a:glow>
            <a:outerShdw blurRad="39999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310" name="Shape 310"/>
          <p:cNvCxnSpPr/>
          <p:nvPr/>
        </p:nvCxnSpPr>
        <p:spPr>
          <a:xfrm>
            <a:off x="6446520" y="2359152"/>
            <a:ext cx="585216" cy="283464"/>
          </a:xfrm>
          <a:prstGeom prst="straightConnector1">
            <a:avLst/>
          </a:prstGeom>
          <a:noFill/>
          <a:ln w="38100" cap="flat" cmpd="sng">
            <a:solidFill>
              <a:srgbClr val="FDDDC3"/>
            </a:solidFill>
            <a:prstDash val="solid"/>
            <a:round/>
            <a:headEnd type="none" w="med" len="med"/>
            <a:tailEnd type="stealth" w="lg" len="lg"/>
          </a:ln>
          <a:effectLst>
            <a:glow rad="38100">
              <a:schemeClr val="accent2">
                <a:satMod val="175000"/>
                <a:alpha val="20000"/>
              </a:schemeClr>
            </a:glow>
            <a:outerShdw blurRad="39999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311" name="Shape 311"/>
          <p:cNvCxnSpPr/>
          <p:nvPr/>
        </p:nvCxnSpPr>
        <p:spPr>
          <a:xfrm flipV="1">
            <a:off x="4361688" y="2423160"/>
            <a:ext cx="402336" cy="320040"/>
          </a:xfrm>
          <a:prstGeom prst="straightConnector1">
            <a:avLst/>
          </a:prstGeom>
          <a:noFill/>
          <a:ln w="38100" cap="flat" cmpd="sng">
            <a:solidFill>
              <a:srgbClr val="FDDDC3"/>
            </a:solidFill>
            <a:prstDash val="solid"/>
            <a:round/>
            <a:headEnd type="none" w="med" len="med"/>
            <a:tailEnd type="stealth" w="lg" len="lg"/>
          </a:ln>
          <a:effectLst>
            <a:glow rad="38100">
              <a:schemeClr val="accent2">
                <a:satMod val="175000"/>
                <a:alpha val="20000"/>
              </a:schemeClr>
            </a:glow>
            <a:outerShdw blurRad="39999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12" name="Shape 312"/>
          <p:cNvSpPr/>
          <p:nvPr/>
        </p:nvSpPr>
        <p:spPr>
          <a:xfrm>
            <a:off x="4797551" y="3253844"/>
            <a:ext cx="1853183" cy="1685331"/>
          </a:xfrm>
          <a:prstGeom prst="roundRect">
            <a:avLst>
              <a:gd name="adj" fmla="val 16667"/>
            </a:avLst>
          </a:prstGeom>
          <a:solidFill>
            <a:srgbClr val="C4E4EC"/>
          </a:solidFill>
          <a:ln w="12700" cap="flat" cmpd="sng">
            <a:solidFill>
              <a:schemeClr val="dk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28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Process</a:t>
            </a:r>
          </a:p>
          <a:p>
            <a:pPr marL="0" marR="0" lvl="0" indent="0" algn="l" rtl="0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ct val="25000"/>
              <a:buFont typeface="Arial"/>
              <a:buNone/>
            </a:pPr>
            <a:r>
              <a:rPr lang="en-US" sz="16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Write </a:t>
            </a:r>
            <a:r>
              <a:rPr lang="en-US" sz="16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Detections</a:t>
            </a:r>
            <a:endParaRPr lang="en-US" sz="16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3" name="Shape 313"/>
          <p:cNvCxnSpPr>
            <a:endCxn id="312" idx="1"/>
          </p:cNvCxnSpPr>
          <p:nvPr/>
        </p:nvCxnSpPr>
        <p:spPr>
          <a:xfrm>
            <a:off x="4389120" y="3794760"/>
            <a:ext cx="408431" cy="301750"/>
          </a:xfrm>
          <a:prstGeom prst="straightConnector1">
            <a:avLst/>
          </a:prstGeom>
          <a:noFill/>
          <a:ln w="38100" cap="flat" cmpd="sng">
            <a:solidFill>
              <a:srgbClr val="FDDDC3"/>
            </a:solidFill>
            <a:prstDash val="solid"/>
            <a:round/>
            <a:headEnd type="none" w="med" len="med"/>
            <a:tailEnd type="stealth" w="lg" len="lg"/>
          </a:ln>
          <a:effectLst>
            <a:glow rad="38100">
              <a:schemeClr val="accent2">
                <a:satMod val="175000"/>
                <a:alpha val="20000"/>
              </a:schemeClr>
            </a:glow>
            <a:outerShdw blurRad="39999" dist="20000" dir="5400000" rotWithShape="0">
              <a:srgbClr val="000000">
                <a:alpha val="37647"/>
              </a:srgbClr>
            </a:outerShdw>
          </a:effectLst>
        </p:spPr>
      </p:cxnSp>
      <p:cxnSp>
        <p:nvCxnSpPr>
          <p:cNvPr id="314" name="Shape 314"/>
          <p:cNvCxnSpPr>
            <a:endCxn id="306" idx="1"/>
          </p:cNvCxnSpPr>
          <p:nvPr/>
        </p:nvCxnSpPr>
        <p:spPr>
          <a:xfrm>
            <a:off x="2148840" y="2002536"/>
            <a:ext cx="2575560" cy="0"/>
          </a:xfrm>
          <a:prstGeom prst="straightConnector1">
            <a:avLst/>
          </a:prstGeom>
          <a:noFill/>
          <a:ln w="38100" cap="flat" cmpd="sng">
            <a:solidFill>
              <a:srgbClr val="FDDDC3"/>
            </a:solidFill>
            <a:prstDash val="solid"/>
            <a:round/>
            <a:headEnd type="none" w="med" len="med"/>
            <a:tailEnd type="stealth" w="lg" len="lg"/>
          </a:ln>
          <a:effectLst>
            <a:glow rad="38100">
              <a:schemeClr val="accent2">
                <a:satMod val="175000"/>
                <a:alpha val="20000"/>
              </a:schemeClr>
            </a:glow>
            <a:outerShdw blurRad="39999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315" name="Shape 315"/>
          <p:cNvSpPr/>
          <p:nvPr/>
        </p:nvSpPr>
        <p:spPr>
          <a:xfrm>
            <a:off x="2789682" y="3563110"/>
            <a:ext cx="1293876" cy="533399"/>
          </a:xfrm>
          <a:prstGeom prst="roundRect">
            <a:avLst/>
          </a:prstGeom>
          <a:solidFill>
            <a:srgbClr val="A0C3E7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Detector </a:t>
            </a:r>
            <a:r>
              <a:rPr lang="en-U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Algorithm</a:t>
            </a:r>
          </a:p>
        </p:txBody>
      </p:sp>
      <p:sp>
        <p:nvSpPr>
          <p:cNvPr id="316" name="Shape 316"/>
          <p:cNvSpPr/>
          <p:nvPr/>
        </p:nvSpPr>
        <p:spPr>
          <a:xfrm>
            <a:off x="640080" y="2549652"/>
            <a:ext cx="1307592" cy="533399"/>
          </a:xfrm>
          <a:prstGeom prst="roundRect">
            <a:avLst/>
          </a:prstGeom>
          <a:solidFill>
            <a:srgbClr val="A0C3E7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Reader Algorithm</a:t>
            </a:r>
          </a:p>
        </p:txBody>
      </p:sp>
      <p:sp>
        <p:nvSpPr>
          <p:cNvPr id="317" name="Shape 317"/>
          <p:cNvSpPr/>
          <p:nvPr/>
        </p:nvSpPr>
        <p:spPr>
          <a:xfrm>
            <a:off x="5087110" y="4225942"/>
            <a:ext cx="1286257" cy="533399"/>
          </a:xfrm>
          <a:prstGeom prst="roundRect">
            <a:avLst/>
          </a:prstGeom>
          <a:solidFill>
            <a:srgbClr val="A0C3E7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Writer Algorithm</a:t>
            </a:r>
          </a:p>
        </p:txBody>
      </p:sp>
      <p:sp>
        <p:nvSpPr>
          <p:cNvPr id="318" name="Shape 318"/>
          <p:cNvSpPr txBox="1"/>
          <p:nvPr/>
        </p:nvSpPr>
        <p:spPr>
          <a:xfrm>
            <a:off x="304800" y="3352800"/>
            <a:ext cx="2057400" cy="646331"/>
          </a:xfrm>
          <a:prstGeom prst="rect">
            <a:avLst/>
          </a:prstGeom>
          <a:solidFill>
            <a:srgbClr val="CEDBAD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i="1" dirty="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Processes can wrap </a:t>
            </a:r>
            <a:r>
              <a:rPr lang="en-US" sz="1800" i="1" dirty="0" smtClean="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algorithms</a:t>
            </a:r>
            <a:endParaRPr lang="en-US" sz="1800" i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  <p:sp>
        <p:nvSpPr>
          <p:cNvPr id="319" name="Shape 319"/>
          <p:cNvSpPr txBox="1"/>
          <p:nvPr/>
        </p:nvSpPr>
        <p:spPr>
          <a:xfrm>
            <a:off x="6979920" y="3139653"/>
            <a:ext cx="1828800" cy="923329"/>
          </a:xfrm>
          <a:prstGeom prst="rect">
            <a:avLst/>
          </a:prstGeom>
          <a:solidFill>
            <a:srgbClr val="CEDBAD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i="1" dirty="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Processes can </a:t>
            </a:r>
            <a:r>
              <a:rPr lang="en-US" sz="1800" i="1" dirty="0" smtClean="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also contain </a:t>
            </a:r>
            <a:r>
              <a:rPr lang="en-US" sz="1800" i="1" dirty="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the </a:t>
            </a:r>
            <a:r>
              <a:rPr lang="en-US" sz="1800" i="1" dirty="0" smtClean="0">
                <a:solidFill>
                  <a:schemeClr val="dk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rPr>
              <a:t>implementation</a:t>
            </a:r>
            <a:endParaRPr lang="en-US" sz="1800" i="1" dirty="0">
              <a:solidFill>
                <a:schemeClr val="dk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itwareLight">
  <a:themeElements>
    <a:clrScheme name="Custom 2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21B2C8"/>
      </a:hlink>
      <a:folHlink>
        <a:srgbClr val="54A83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31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Tahoma</vt:lpstr>
      <vt:lpstr>PT Sans</vt:lpstr>
      <vt:lpstr>Calibri</vt:lpstr>
      <vt:lpstr>KitwareLight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This All Fit Together?</dc:title>
  <dc:creator>Matt Dawkins</dc:creator>
  <cp:lastModifiedBy>Matt Dawkins</cp:lastModifiedBy>
  <cp:revision>15</cp:revision>
  <dcterms:modified xsi:type="dcterms:W3CDTF">2016-10-08T18:06:58Z</dcterms:modified>
</cp:coreProperties>
</file>